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4" r:id="rId3"/>
    <p:sldId id="315" r:id="rId4"/>
    <p:sldId id="318" r:id="rId5"/>
    <p:sldId id="317" r:id="rId6"/>
    <p:sldId id="319" r:id="rId7"/>
    <p:sldId id="331" r:id="rId8"/>
    <p:sldId id="329" r:id="rId9"/>
    <p:sldId id="332" r:id="rId10"/>
    <p:sldId id="330" r:id="rId11"/>
    <p:sldId id="320" r:id="rId12"/>
    <p:sldId id="333" r:id="rId13"/>
    <p:sldId id="321" r:id="rId14"/>
    <p:sldId id="323" r:id="rId15"/>
    <p:sldId id="334" r:id="rId16"/>
    <p:sldId id="340" r:id="rId17"/>
    <p:sldId id="322" r:id="rId18"/>
    <p:sldId id="336" r:id="rId19"/>
    <p:sldId id="341" r:id="rId20"/>
    <p:sldId id="338" r:id="rId21"/>
    <p:sldId id="339" r:id="rId22"/>
    <p:sldId id="26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FB2FC-326F-470A-8404-FA193893E34A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19371-D910-4712-901C-7C4041F53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123" name="Picture 3" descr="k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667000" y="4876800"/>
            <a:ext cx="50292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i="1" u="sng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600" b="1" i="1" u="sng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u="sng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600" b="1" i="1" u="sng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u="sng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i="1" u="sng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u="sng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b="1" i="1" u="sng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800" dirty="0">
              <a:solidFill>
                <a:srgbClr val="009900"/>
              </a:solidFill>
              <a:latin typeface="VNI-Times" pitchFamily="2" charset="0"/>
            </a:endParaRPr>
          </a:p>
          <a:p>
            <a:r>
              <a:rPr lang="en-US" sz="2400" dirty="0">
                <a:latin typeface="VNI-Times" pitchFamily="2" charset="0"/>
              </a:rPr>
              <a:t>       </a:t>
            </a:r>
            <a:r>
              <a:rPr lang="en-US" sz="24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NGUYỄN THỊ BẠCH PHƯỢNG</a:t>
            </a:r>
            <a:endParaRPr lang="en-US" sz="2400" b="1" i="1" dirty="0">
              <a:solidFill>
                <a:srgbClr val="FF0066"/>
              </a:solidFill>
              <a:latin typeface="VNI-Duff" pitchFamily="2" charset="0"/>
            </a:endParaRPr>
          </a:p>
          <a:p>
            <a:endParaRPr lang="en-US" sz="2400" b="1" i="1" dirty="0">
              <a:solidFill>
                <a:srgbClr val="FF0066"/>
              </a:solidFill>
              <a:latin typeface="VNI-Duff" pitchFamily="2" charset="0"/>
            </a:endParaRP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1143000" y="1692276"/>
            <a:ext cx="71628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CÁC PHƯƠNG PHÁP SƠ CHẾ NGUYÊN LIỆU THỰC PHẨM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sơ chế khoai tâ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983341"/>
            <a:ext cx="3931807" cy="247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Kết quả hình ảnh cho sơ chế khoai tâ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6" descr="Kết quả hình ảnh cho sơ chế khoai tâ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AutoShape 8" descr="Kết quả hình ảnh cho sơ chế khoai tâ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973790"/>
            <a:ext cx="3730626" cy="248256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4306" y="806668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i="1" dirty="0" smtClean="0"/>
              <a:t>  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501868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33708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0487" y="1828800"/>
            <a:ext cx="8305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lain"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---&gt;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Mổ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91237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SƠ CHẾ THỰC PHẨM TƯƠI SỐNG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6711966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các loại thịt h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5604"/>
            <a:ext cx="8343358" cy="5609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86346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033" y="304800"/>
            <a:ext cx="8305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Mổ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tạng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mổ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mổ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600" dirty="0"/>
          </a:p>
        </p:txBody>
      </p:sp>
      <p:sp>
        <p:nvSpPr>
          <p:cNvPr id="3" name="AutoShape 2" descr="Kết quả hình ảnh cho gà làm sẵ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4" descr="Kết quả hình ảnh cho gà làm sẵ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6" descr="Kết quả hình ảnh cho vịt làm sẵ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521" y="3582537"/>
            <a:ext cx="4642524" cy="29844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1" y="3581399"/>
            <a:ext cx="4291459" cy="2985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62358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272" y="24984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Qui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--&gt;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600" dirty="0"/>
          </a:p>
        </p:txBody>
      </p:sp>
      <p:pic>
        <p:nvPicPr>
          <p:cNvPr id="5122" name="Picture 2" descr="Kết quả hình ảnh cho cá ló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783767"/>
            <a:ext cx="4351308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Kết quả hình ảnh cho cá ló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59" y="3810000"/>
            <a:ext cx="4257313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5300" y="2450253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lóc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 LÓC KHO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183188096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Kết quả hình ảnh cho cá ló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2852" y="3313611"/>
            <a:ext cx="4356282" cy="306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Kết quả hình ảnh cho cá ló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73" y="3313611"/>
            <a:ext cx="4114800" cy="3082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6096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lóc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 LÓC HẤP BẦU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4186722060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Kết quả hình ảnh cho cá ló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599" y="2819400"/>
            <a:ext cx="4060209" cy="298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599" y="609600"/>
            <a:ext cx="86322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lóc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 LÓC CHIÊN GIÒN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232573232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0487" y="3810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Rau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gỏi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nhặt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Kết quả hình ảnh cho rau số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151" y="4191000"/>
            <a:ext cx="3250638" cy="2434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519889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244" y="1398171"/>
            <a:ext cx="40591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7975" y="167395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SƠ CHẾ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 ĐỘNG THỰC VẬT KHÔ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  <p:sp>
        <p:nvSpPr>
          <p:cNvPr id="4" name="AutoShape 2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4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8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8" name="AutoShape 10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57" y="2921665"/>
            <a:ext cx="2336530" cy="1554855"/>
          </a:xfrm>
          <a:prstGeom prst="rect">
            <a:avLst/>
          </a:prstGeom>
        </p:spPr>
      </p:pic>
      <p:pic>
        <p:nvPicPr>
          <p:cNvPr id="10" name="Picture 6" descr="Kết quả hình ảnh cho gừ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283" y="2921665"/>
            <a:ext cx="2340472" cy="155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02775" y="2957224"/>
            <a:ext cx="6960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+</a:t>
            </a:r>
            <a:endParaRPr lang="vi-VN" sz="8000" dirty="0">
              <a:solidFill>
                <a:srgbClr val="FF0000"/>
              </a:solidFill>
            </a:endParaRPr>
          </a:p>
        </p:txBody>
      </p:sp>
      <p:pic>
        <p:nvPicPr>
          <p:cNvPr id="12" name="Picture 2" descr="Cực nhiều lợi ích từ món bóng bì lợn truyền thống ngày Tết - Báo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787" y="4919202"/>
            <a:ext cx="2372962" cy="1668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>
            <a:off x="2819400" y="4280663"/>
            <a:ext cx="0" cy="57403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98975" y="5430293"/>
            <a:ext cx="20136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55934" y="5430292"/>
            <a:ext cx="1685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Vắt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ráo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>
            <a:stCxn id="12" idx="3"/>
            <a:endCxn id="14" idx="1"/>
          </p:cNvCxnSpPr>
          <p:nvPr/>
        </p:nvCxnSpPr>
        <p:spPr>
          <a:xfrm>
            <a:off x="3870749" y="5753457"/>
            <a:ext cx="628226" cy="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" idx="3"/>
            <a:endCxn id="17" idx="1"/>
          </p:cNvCxnSpPr>
          <p:nvPr/>
        </p:nvCxnSpPr>
        <p:spPr>
          <a:xfrm flipV="1">
            <a:off x="6512668" y="5753458"/>
            <a:ext cx="543266" cy="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03421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702" y="125360"/>
            <a:ext cx="8180097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buFont typeface="Wingdings" panose="05000000000000000000" pitchFamily="2" charset="2"/>
              <a:buChar char="§"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Luộc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vắt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ráo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buFont typeface="Wingdings" panose="05000000000000000000" pitchFamily="2" charset="2"/>
              <a:buChar char="§"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nhĩ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ử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buFont typeface="Wingdings" panose="05000000000000000000" pitchFamily="2" charset="2"/>
              <a:buChar char="§"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4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8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8" name="AutoShape 10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708589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5230" y="1143000"/>
            <a:ext cx="8305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91237"/>
            <a:ext cx="61608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 KHÁI NIỆM VÀ YÊU CẦU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80905278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005" y="1676400"/>
            <a:ext cx="89247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rã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itchFamily="34" charset="0"/>
              <a:buChar char="•"/>
            </a:pP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itchFamily="34" charset="0"/>
              <a:buChar char="•"/>
            </a:pP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130" y="324447"/>
            <a:ext cx="8784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 SƠ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PHẨM ĐỘNG VẬT ĐÔNG LẠNH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4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8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8" name="AutoShape 10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086472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4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8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8" name="AutoShape 10" descr="Kết quả hình ảnh cho sơ chế bóng bì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TextBox 5"/>
          <p:cNvSpPr txBox="1"/>
          <p:nvPr/>
        </p:nvSpPr>
        <p:spPr>
          <a:xfrm>
            <a:off x="1" y="1066800"/>
            <a:ext cx="8686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Symbol"/>
              <a:buChar char="*"/>
            </a:pP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rã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rã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rã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92337883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mtClean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0" y="-66675"/>
          <a:ext cx="9144000" cy="692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Bitmap Image" r:id="rId3" imgW="3619048" imgH="3390476" progId="PBrush">
                  <p:embed/>
                </p:oleObj>
              </mc:Choice>
              <mc:Fallback>
                <p:oleObj name="Bitmap Image" r:id="rId3" imgW="3619048" imgH="3390476" progId="PBrus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66675"/>
                        <a:ext cx="9144000" cy="692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04800" y="762000"/>
            <a:ext cx="4724400" cy="255454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4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47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5230" y="1143000"/>
            <a:ext cx="8305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Wingdings" pitchFamily="2" charset="2"/>
              <a:buChar char="§"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,…)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Wingdings" pitchFamily="2" charset="2"/>
              <a:buChar char="§"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giã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92706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29" y="8382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buFont typeface="Wingdings" pitchFamily="2" charset="2"/>
              <a:buChar char="§"/>
            </a:pP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bẩn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72738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305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just">
              <a:buFont typeface="Wingdings" pitchFamily="2" charset="2"/>
              <a:buChar char="§"/>
            </a:pP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vi-VN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buFont typeface="Wingdings" pitchFamily="2" charset="2"/>
              <a:buChar char="§"/>
            </a:pP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07947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tanin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26880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ết quả hình ảnh cho sơ chế măng tươ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437" y="4095748"/>
            <a:ext cx="2746163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Kết quả hình ảnh cho sơ chế măng tươ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082253"/>
            <a:ext cx="2932218" cy="2046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Kết quả hình ảnh cho sơ chế măng tươ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93" y="4068761"/>
            <a:ext cx="2864387" cy="2046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5756" y="2286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ột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xắt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đắng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8718"/>
            <a:ext cx="3550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021679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Kết quả hình ảnh cho sơ chế sắ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4" descr="Kết quả hình ảnh cho sơ chế sắ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4102" name="Picture 6" descr="Kết quả hình ảnh cho sơ chế sắ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4131736"/>
            <a:ext cx="3429487" cy="228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131736"/>
            <a:ext cx="3420877" cy="2282170"/>
          </a:xfrm>
          <a:prstGeom prst="rect">
            <a:avLst/>
          </a:prstGeom>
        </p:spPr>
      </p:pic>
      <p:sp>
        <p:nvSpPr>
          <p:cNvPr id="6" name="AutoShape 10" descr="Kết quả hình ảnh cho sơ chế chuối chá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12" descr="Kết quả hình ảnh cho sơ chế chuối chá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307975" y="715416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--&gt;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6634" y="27333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33708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Kết quả hình ảnh cho sơ chế sắ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4" descr="Kết quả hình ảnh cho sơ chế sắ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4104" name="Picture 8" descr="Kết quả hình ảnh cho sơ chế chuối chá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359" y="3901190"/>
            <a:ext cx="2918424" cy="2270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10" descr="Kết quả hình ảnh cho sơ chế chuối chá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12" descr="Kết quả hình ảnh cho sơ chế chuối chá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050" name="Picture 2" descr="Kết quả hình ảnh cho sơ chế chuối chá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4" y="3886200"/>
            <a:ext cx="2816226" cy="2270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Kết quả hình ảnh cho rau số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4332" y="3896193"/>
            <a:ext cx="2887268" cy="2270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94234" y="563580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i="1" dirty="0" smtClean="0"/>
              <a:t>  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đuôi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xắt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--&gt;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1723" y="270708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360580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3115</TotalTime>
  <Words>881</Words>
  <Application>Microsoft Office PowerPoint</Application>
  <PresentationFormat>On-screen Show (4:3)</PresentationFormat>
  <Paragraphs>67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HP</cp:lastModifiedBy>
  <cp:revision>149</cp:revision>
  <dcterms:created xsi:type="dcterms:W3CDTF">2015-03-13T08:06:42Z</dcterms:created>
  <dcterms:modified xsi:type="dcterms:W3CDTF">2021-01-22T06:45:38Z</dcterms:modified>
</cp:coreProperties>
</file>